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19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76906"/>
            <a:ext cx="5567680" cy="121539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b="1" dirty="0">
                <a:latin typeface="Times New Roman"/>
                <a:cs typeface="Times New Roman"/>
              </a:rPr>
              <a:t>3. </a:t>
            </a:r>
            <a:r>
              <a:rPr sz="1800" b="1" spc="-5" dirty="0">
                <a:latin typeface="Times New Roman"/>
                <a:cs typeface="Times New Roman"/>
              </a:rPr>
              <a:t>Bearing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Stress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5900"/>
              </a:lnSpc>
              <a:spcBef>
                <a:spcPts val="830"/>
              </a:spcBef>
            </a:pPr>
            <a:r>
              <a:rPr sz="1600" spc="-5" dirty="0">
                <a:latin typeface="Times New Roman"/>
                <a:cs typeface="Times New Roman"/>
              </a:rPr>
              <a:t>Bearing stress is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contact pressure between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separate bodies. </a:t>
            </a:r>
            <a:r>
              <a:rPr sz="1600" spc="-10" dirty="0">
                <a:latin typeface="Times New Roman"/>
                <a:cs typeface="Times New Roman"/>
              </a:rPr>
              <a:t>It  </a:t>
            </a:r>
            <a:r>
              <a:rPr sz="1600" spc="-5" dirty="0">
                <a:latin typeface="Times New Roman"/>
                <a:cs typeface="Times New Roman"/>
              </a:rPr>
              <a:t>differs </a:t>
            </a:r>
            <a:r>
              <a:rPr sz="1600" dirty="0">
                <a:latin typeface="Times New Roman"/>
                <a:cs typeface="Times New Roman"/>
              </a:rPr>
              <a:t>from </a:t>
            </a:r>
            <a:r>
              <a:rPr sz="1600" spc="-5" dirty="0">
                <a:latin typeface="Times New Roman"/>
                <a:cs typeface="Times New Roman"/>
              </a:rPr>
              <a:t>compressive stress, as it </a:t>
            </a:r>
            <a:r>
              <a:rPr sz="1600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an internal stress caused by  compressive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forces.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003321"/>
            <a:ext cx="2118995" cy="109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6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Where </a:t>
            </a:r>
            <a:r>
              <a:rPr sz="1600" dirty="0">
                <a:latin typeface="Times New Roman"/>
                <a:cs typeface="Times New Roman"/>
              </a:rPr>
              <a:t>б</a:t>
            </a:r>
            <a:r>
              <a:rPr sz="1575" baseline="-13227" dirty="0">
                <a:latin typeface="Times New Roman"/>
                <a:cs typeface="Times New Roman"/>
              </a:rPr>
              <a:t>b </a:t>
            </a:r>
            <a:r>
              <a:rPr sz="1600" spc="-5" dirty="0">
                <a:latin typeface="Times New Roman"/>
                <a:cs typeface="Times New Roman"/>
              </a:rPr>
              <a:t>is bearing stress  </a:t>
            </a:r>
            <a:r>
              <a:rPr sz="1600" dirty="0">
                <a:latin typeface="Times New Roman"/>
                <a:cs typeface="Times New Roman"/>
              </a:rPr>
              <a:t>P</a:t>
            </a:r>
            <a:r>
              <a:rPr sz="1575" baseline="-13227" dirty="0">
                <a:latin typeface="Times New Roman"/>
                <a:cs typeface="Times New Roman"/>
              </a:rPr>
              <a:t>b </a:t>
            </a:r>
            <a:r>
              <a:rPr sz="1600" spc="-5" dirty="0">
                <a:latin typeface="Times New Roman"/>
                <a:cs typeface="Times New Roman"/>
              </a:rPr>
              <a:t>is bearing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force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575" spc="-7" baseline="-13227" dirty="0">
                <a:latin typeface="Times New Roman"/>
                <a:cs typeface="Times New Roman"/>
              </a:rPr>
              <a:t>b </a:t>
            </a:r>
            <a:r>
              <a:rPr sz="1600" spc="-5" dirty="0">
                <a:latin typeface="Times New Roman"/>
                <a:cs typeface="Times New Roman"/>
              </a:rPr>
              <a:t>is bearing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area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1375" y="2465070"/>
            <a:ext cx="1018578" cy="558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9176" y="4492788"/>
            <a:ext cx="3703895" cy="2718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Custom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murtada</dc:creator>
  <cp:lastModifiedBy>DR.Ahmed Saker 2o1O</cp:lastModifiedBy>
  <cp:revision>1</cp:revision>
  <dcterms:created xsi:type="dcterms:W3CDTF">2018-11-17T17:29:05Z</dcterms:created>
  <dcterms:modified xsi:type="dcterms:W3CDTF">2018-11-18T04:31:36Z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2018-11-17T00:00:00Z</vt:filetime>
  </property>
</Properties>
</file>